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13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59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136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28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73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86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8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96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81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06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A9CBE-ADD4-4E68-899A-EDF3DBBCD7EE}" type="datetimeFigureOut">
              <a:rPr lang="nl-NL" smtClean="0"/>
              <a:t>19-6-2014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63DF-5256-4699-A48A-2721FBC512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35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2224088"/>
            <a:ext cx="40195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25249"/>
            <a:ext cx="7456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Overstap WIFI van helicon-n naar </a:t>
            </a:r>
            <a:r>
              <a:rPr lang="nl-NL" sz="3200" b="1" dirty="0" err="1" smtClean="0">
                <a:solidFill>
                  <a:srgbClr val="0070C0"/>
                </a:solidFill>
              </a:rPr>
              <a:t>Eduroam</a:t>
            </a:r>
            <a:endParaRPr lang="nl-NL" sz="3200" b="1" dirty="0">
              <a:solidFill>
                <a:srgbClr val="0070C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562225" y="5805264"/>
            <a:ext cx="482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Voor leerlingen  startjaar 2010, 2011, 2012, 2013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55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328738"/>
            <a:ext cx="361950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71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763" y="1328738"/>
            <a:ext cx="380047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08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1781175"/>
            <a:ext cx="516255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878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381952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79512" y="260648"/>
            <a:ext cx="84971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Er kan een melding komen dat je met een onbetrouwbaar netwerk</a:t>
            </a:r>
            <a:br>
              <a:rPr lang="nl-NL" sz="2400" dirty="0" smtClean="0"/>
            </a:br>
            <a:r>
              <a:rPr lang="nl-NL" sz="2400" dirty="0" smtClean="0"/>
              <a:t> wil verbinden. Lees deze melding.</a:t>
            </a:r>
            <a:br>
              <a:rPr lang="nl-NL" sz="2400" dirty="0" smtClean="0"/>
            </a:br>
            <a:r>
              <a:rPr lang="nl-NL" sz="2400" dirty="0" smtClean="0"/>
              <a:t>Je kunt gewoon verbinden.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1621381" y="6083139"/>
            <a:ext cx="5613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rgbClr val="0070C0"/>
                </a:solidFill>
              </a:rPr>
              <a:t>Je bent nu verbonden met </a:t>
            </a:r>
            <a:r>
              <a:rPr lang="nl-NL" sz="2800" b="1" dirty="0" err="1" smtClean="0">
                <a:solidFill>
                  <a:srgbClr val="0070C0"/>
                </a:solidFill>
              </a:rPr>
              <a:t>eduroam</a:t>
            </a:r>
            <a:r>
              <a:rPr lang="nl-NL" sz="2800" b="1" dirty="0" smtClean="0">
                <a:solidFill>
                  <a:srgbClr val="0070C0"/>
                </a:solidFill>
              </a:rPr>
              <a:t> </a:t>
            </a:r>
            <a:endParaRPr lang="nl-NL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251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</Words>
  <Application>Microsoft Office PowerPoint</Application>
  <PresentationFormat>Diavoorstelling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Willem Franken</dc:creator>
  <cp:lastModifiedBy>willem</cp:lastModifiedBy>
  <cp:revision>5</cp:revision>
  <dcterms:created xsi:type="dcterms:W3CDTF">2014-06-18T12:37:55Z</dcterms:created>
  <dcterms:modified xsi:type="dcterms:W3CDTF">2014-06-19T07:17:59Z</dcterms:modified>
</cp:coreProperties>
</file>