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3" r:id="rId4"/>
    <p:sldId id="258" r:id="rId5"/>
    <p:sldId id="262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CBE-ADD4-4E68-899A-EDF3DBBCD7EE}" type="datetimeFigureOut">
              <a:rPr lang="nl-NL" smtClean="0"/>
              <a:t>19-6-2014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63DF-5256-4699-A48A-2721FBC512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8133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CBE-ADD4-4E68-899A-EDF3DBBCD7EE}" type="datetimeFigureOut">
              <a:rPr lang="nl-NL" smtClean="0"/>
              <a:t>19-6-2014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63DF-5256-4699-A48A-2721FBC512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8598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CBE-ADD4-4E68-899A-EDF3DBBCD7EE}" type="datetimeFigureOut">
              <a:rPr lang="nl-NL" smtClean="0"/>
              <a:t>19-6-2014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63DF-5256-4699-A48A-2721FBC512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1360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CBE-ADD4-4E68-899A-EDF3DBBCD7EE}" type="datetimeFigureOut">
              <a:rPr lang="nl-NL" smtClean="0"/>
              <a:t>19-6-2014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63DF-5256-4699-A48A-2721FBC512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3283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CBE-ADD4-4E68-899A-EDF3DBBCD7EE}" type="datetimeFigureOut">
              <a:rPr lang="nl-NL" smtClean="0"/>
              <a:t>19-6-2014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63DF-5256-4699-A48A-2721FBC512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0731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CBE-ADD4-4E68-899A-EDF3DBBCD7EE}" type="datetimeFigureOut">
              <a:rPr lang="nl-NL" smtClean="0"/>
              <a:t>19-6-2014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63DF-5256-4699-A48A-2721FBC512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2860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CBE-ADD4-4E68-899A-EDF3DBBCD7EE}" type="datetimeFigureOut">
              <a:rPr lang="nl-NL" smtClean="0"/>
              <a:t>19-6-2014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63DF-5256-4699-A48A-2721FBC512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585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CBE-ADD4-4E68-899A-EDF3DBBCD7EE}" type="datetimeFigureOut">
              <a:rPr lang="nl-NL" smtClean="0"/>
              <a:t>19-6-2014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63DF-5256-4699-A48A-2721FBC512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796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CBE-ADD4-4E68-899A-EDF3DBBCD7EE}" type="datetimeFigureOut">
              <a:rPr lang="nl-NL" smtClean="0"/>
              <a:t>19-6-2014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63DF-5256-4699-A48A-2721FBC512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6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CBE-ADD4-4E68-899A-EDF3DBBCD7EE}" type="datetimeFigureOut">
              <a:rPr lang="nl-NL" smtClean="0"/>
              <a:t>19-6-2014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63DF-5256-4699-A48A-2721FBC512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0813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CBE-ADD4-4E68-899A-EDF3DBBCD7EE}" type="datetimeFigureOut">
              <a:rPr lang="nl-NL" smtClean="0"/>
              <a:t>19-6-2014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63DF-5256-4699-A48A-2721FBC512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6064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A9CBE-ADD4-4E68-899A-EDF3DBBCD7EE}" type="datetimeFigureOut">
              <a:rPr lang="nl-NL" smtClean="0"/>
              <a:t>19-6-2014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F63DF-5256-4699-A48A-2721FBC512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735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225" y="2224088"/>
            <a:ext cx="4019550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25249"/>
            <a:ext cx="74562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b="1" dirty="0" smtClean="0">
                <a:solidFill>
                  <a:srgbClr val="0070C0"/>
                </a:solidFill>
              </a:rPr>
              <a:t>Overstap WIFI van helicon-n naar </a:t>
            </a:r>
            <a:r>
              <a:rPr lang="nl-NL" sz="3200" b="1" dirty="0" err="1" smtClean="0">
                <a:solidFill>
                  <a:srgbClr val="0070C0"/>
                </a:solidFill>
              </a:rPr>
              <a:t>Eduroam</a:t>
            </a:r>
            <a:endParaRPr lang="nl-NL" sz="3200" b="1" dirty="0">
              <a:solidFill>
                <a:srgbClr val="0070C0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2562225" y="5805264"/>
            <a:ext cx="4820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rgbClr val="FF0000"/>
                </a:solidFill>
              </a:rPr>
              <a:t>Voor leerlingen  startjaar 2010, 2011, 2012, 2013</a:t>
            </a:r>
            <a:endParaRPr lang="nl-N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555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1328738"/>
            <a:ext cx="3619500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8714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1763" y="1328738"/>
            <a:ext cx="3800475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5082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725" y="1781175"/>
            <a:ext cx="5162550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7878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628800"/>
            <a:ext cx="3819525" cy="421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79512" y="260648"/>
            <a:ext cx="84971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Er kan een melding komen dat je met een onbetrouwbaar netwerk</a:t>
            </a:r>
            <a:br>
              <a:rPr lang="nl-NL" sz="2400" dirty="0" smtClean="0"/>
            </a:br>
            <a:r>
              <a:rPr lang="nl-NL" sz="2400" dirty="0" smtClean="0"/>
              <a:t> wil verbinden. Lees deze melding.</a:t>
            </a:r>
            <a:br>
              <a:rPr lang="nl-NL" sz="2400" dirty="0" smtClean="0"/>
            </a:br>
            <a:r>
              <a:rPr lang="nl-NL" sz="2400" dirty="0" smtClean="0"/>
              <a:t>Je kunt gewoon verbinden.</a:t>
            </a:r>
            <a:endParaRPr lang="nl-NL" sz="2400" dirty="0"/>
          </a:p>
        </p:txBody>
      </p:sp>
      <p:sp>
        <p:nvSpPr>
          <p:cNvPr id="3" name="Tekstvak 2"/>
          <p:cNvSpPr txBox="1"/>
          <p:nvPr/>
        </p:nvSpPr>
        <p:spPr>
          <a:xfrm>
            <a:off x="1621381" y="6083139"/>
            <a:ext cx="56133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smtClean="0">
                <a:solidFill>
                  <a:srgbClr val="0070C0"/>
                </a:solidFill>
              </a:rPr>
              <a:t>Je bent nu verbonden met </a:t>
            </a:r>
            <a:r>
              <a:rPr lang="nl-NL" sz="2800" b="1" dirty="0" err="1" smtClean="0">
                <a:solidFill>
                  <a:srgbClr val="0070C0"/>
                </a:solidFill>
              </a:rPr>
              <a:t>eduroam</a:t>
            </a:r>
            <a:r>
              <a:rPr lang="nl-NL" sz="2800" b="1" dirty="0" smtClean="0">
                <a:solidFill>
                  <a:srgbClr val="0070C0"/>
                </a:solidFill>
              </a:rPr>
              <a:t> </a:t>
            </a:r>
            <a:endParaRPr lang="nl-NL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32512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33</Words>
  <Application>Microsoft Office PowerPoint</Application>
  <PresentationFormat>Diavoorstelling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Helicon Opleidingen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Willem Franken</dc:creator>
  <cp:lastModifiedBy>willem</cp:lastModifiedBy>
  <cp:revision>5</cp:revision>
  <dcterms:created xsi:type="dcterms:W3CDTF">2014-06-18T12:37:55Z</dcterms:created>
  <dcterms:modified xsi:type="dcterms:W3CDTF">2014-06-19T07:17:59Z</dcterms:modified>
</cp:coreProperties>
</file>